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7" r:id="rId12"/>
    <p:sldId id="268" r:id="rId13"/>
    <p:sldId id="269" r:id="rId14"/>
    <p:sldId id="270" r:id="rId15"/>
    <p:sldId id="272" r:id="rId16"/>
    <p:sldId id="27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81917" autoAdjust="0"/>
  </p:normalViewPr>
  <p:slideViewPr>
    <p:cSldViewPr snapToGrid="0">
      <p:cViewPr varScale="1">
        <p:scale>
          <a:sx n="73" d="100"/>
          <a:sy n="73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0D9B-0284-4CFF-B481-CCC7E7010F1F}" type="datetimeFigureOut">
              <a:rPr lang="en-US"/>
              <a:t>6/16/2017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981F-4AA7-4A0F-85EF-AD00E8A5813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6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Fotocamera x scattare foto ad ogni accesso, sia errato che corretto </a:t>
            </a:r>
          </a:p>
          <a:p>
            <a:r>
              <a:rPr lang="it-IT" dirty="0" err="1"/>
              <a:t>Raspberry</a:t>
            </a:r>
            <a:r>
              <a:rPr lang="it-IT" dirty="0"/>
              <a:t> x gestire un database al posto dei file di log.</a:t>
            </a:r>
          </a:p>
          <a:p>
            <a:r>
              <a:rPr lang="it-IT" dirty="0" err="1"/>
              <a:t>Wifi</a:t>
            </a:r>
            <a:r>
              <a:rPr lang="it-IT" dirty="0"/>
              <a:t> x gestire la comunicazione più velocemente.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96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 iniziato montando singolarmente ogni componente e facendolo funzionare in modo autonomo con un suo singolo programma.</a:t>
            </a:r>
          </a:p>
          <a:p>
            <a:r>
              <a:rPr lang="it-IT" dirty="0"/>
              <a:t>Questo per:</a:t>
            </a:r>
          </a:p>
          <a:p>
            <a:r>
              <a:rPr lang="it-IT" dirty="0"/>
              <a:t>	- Schermo LCD</a:t>
            </a:r>
          </a:p>
          <a:p>
            <a:r>
              <a:rPr lang="it-IT" dirty="0"/>
              <a:t>	- Sensore Impronte digitali</a:t>
            </a:r>
          </a:p>
          <a:p>
            <a:r>
              <a:rPr lang="it-IT" dirty="0"/>
              <a:t>	- Motorino Step-to-Step</a:t>
            </a:r>
          </a:p>
          <a:p>
            <a:r>
              <a:rPr lang="it-IT" dirty="0"/>
              <a:t>	- Clock</a:t>
            </a:r>
          </a:p>
          <a:p>
            <a:r>
              <a:rPr lang="it-IT" dirty="0"/>
              <a:t>	- Sensore </a:t>
            </a:r>
            <a:r>
              <a:rPr lang="it-IT" dirty="0" err="1"/>
              <a:t>bluetooth</a:t>
            </a:r>
            <a:r>
              <a:rPr lang="it-IT" dirty="0"/>
              <a:t> gestito assieme a Leggio</a:t>
            </a:r>
          </a:p>
          <a:p>
            <a:r>
              <a:rPr lang="it-IT" dirty="0"/>
              <a:t>	- </a:t>
            </a:r>
            <a:r>
              <a:rPr lang="it-IT" dirty="0" err="1"/>
              <a:t>Keypad</a:t>
            </a:r>
            <a:endParaRPr lang="it-IT" dirty="0"/>
          </a:p>
          <a:p>
            <a:r>
              <a:rPr lang="it-IT" dirty="0"/>
              <a:t>Ho successivamente assemblato tutti i componenti assieme.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2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menù implementava di volta in volta i componenti aggiunti fino ad arrivare alla versione finale che li implementava tutti completamente.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00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-Il grande ammasso di cavi non permetteva una «riparazione» semplice quando per errore se ne staccava qualcuno, infatti quando abbiamo assemblato la cassaforte ho separato i vari cavi con fascette e ho fissato i cavi e i vari componenti alla cassaforte in modo che anche capovolgendola possa funzionare.</a:t>
            </a:r>
          </a:p>
          <a:p>
            <a:r>
              <a:rPr lang="it-IT" dirty="0"/>
              <a:t>-L’alimentazione non era sufficiente per permettere un alimentazione completa e costante della cassaforte, con tutti i componenti collegati si notava un fastidioso sfarfallio dello schermo, inoltre quando il motorino ste-to-step entrava in funzione per aprire e chiudere la cassaforte lo schermo si spegneva per l’abbassamento di tensione di 5Volt usati dal motorino per aprirsi e chiudersi.</a:t>
            </a:r>
          </a:p>
          <a:p>
            <a:r>
              <a:rPr lang="it-IT" dirty="0"/>
              <a:t>-Un ulteriore problema he saltato fuori solo in seguito, non sapendo ogni singolo componente quante porte occupasse e utilizzasse credevamo che Arduino Uno fosse sufficiente per gestire tutto, ma dato che ci sono stati problemi con i corrieri per la consegna dei componenti abbiamo constatato solo dopo che effettivamente le porte non bastavano, quindi abbiamo comperato un Arduino mega per l’elevato numero di porte (anche seriali) e ho quindi provveduto a modificare il codice per adattarlo al nuovo Arduino.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10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Questo perché i programmi che funzionavano singolarmente molto spesso utilizzavano tutti le stesse porte, e per alcuni di questi non era possibile modificare le porte utilizzate per il fatto che si sarebbe dovuti andare a modificare la libreria .</a:t>
            </a:r>
          </a:p>
          <a:p>
            <a:pPr marL="0" indent="0">
              <a:buFontTx/>
              <a:buNone/>
            </a:pPr>
            <a:r>
              <a:rPr lang="it-IT" dirty="0"/>
              <a:t>     In altri casi su Arduino Uno le porte seriali di RX e TX(ricezione e trasmissione) erano solo una per tipo, quando i componenti che le utilizzano                                   sono 3, un altro motivo che ci ha portato ad utilizzare Arduino mega.</a:t>
            </a:r>
          </a:p>
          <a:p>
            <a:pPr marL="171450" indent="-171450">
              <a:buFontTx/>
              <a:buChar char="-"/>
            </a:pPr>
            <a:r>
              <a:rPr lang="it-IT" dirty="0"/>
              <a:t>Un altro problema ha riguardato il sensore di impronte, il sito su cui abbiamo comprato il sensore forniva lo schema di montaggio e le sue librerie per utilizzare il sensore con alcuni esempi, ma queste librerie non funzionavano su Arduino mega, cosa che non accadeva con Arduino Uno. La difficoltà è stata trovare una libreria per sensore di impronte Arduino che funzionasse anche con il mega.</a:t>
            </a:r>
          </a:p>
          <a:p>
            <a:pPr marL="171450" indent="-171450">
              <a:buFontTx/>
              <a:buChar char="-"/>
            </a:pPr>
            <a:r>
              <a:rPr lang="it-IT" dirty="0"/>
              <a:t>Il debug su Arduino IDE non esiste, l’unico modo per poter visionare quello che accadeva a livello di codice è mettendo delle </a:t>
            </a:r>
            <a:r>
              <a:rPr lang="it-IT" dirty="0" err="1"/>
              <a:t>Serial.println</a:t>
            </a:r>
            <a:r>
              <a:rPr lang="it-IT" dirty="0"/>
              <a:t>();</a:t>
            </a:r>
          </a:p>
          <a:p>
            <a:pPr marL="171450" indent="-171450">
              <a:buFontTx/>
              <a:buChar char="-"/>
            </a:pPr>
            <a:r>
              <a:rPr lang="it-IT" dirty="0"/>
              <a:t>Il Bluetooth è una parte fondamentale del progetto per la comunicazione con l’applicazione, le difficoltà maggiori che abbiamo riscontrato riguardano la ricezione e comunicazione con l’applicazione perché facendo partire il programma Arduino con la Seriale aperta per visionare cosa accadeva a livello di codice con le </a:t>
            </a:r>
            <a:r>
              <a:rPr lang="it-IT" dirty="0" err="1"/>
              <a:t>Serial.println</a:t>
            </a:r>
            <a:r>
              <a:rPr lang="it-IT" dirty="0"/>
              <a:t>() il programma si rallentava e provocava la perdita di dati con l’applicazione.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834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Per non avere problemi con la programmazione e non avere ambiguità sui messaggi da inviare e gestire mi sono occupato della creazione dei protocolli decisi assieme a Leggio.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54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Non sapevo come funzionassero:</a:t>
            </a:r>
          </a:p>
          <a:p>
            <a:pPr marL="171450" indent="-171450">
              <a:buFontTx/>
              <a:buChar char="-"/>
            </a:pPr>
            <a:r>
              <a:rPr lang="it-IT" dirty="0"/>
              <a:t>Clock</a:t>
            </a:r>
          </a:p>
          <a:p>
            <a:pPr marL="171450" indent="-171450">
              <a:buFontTx/>
              <a:buChar char="-"/>
            </a:pPr>
            <a:r>
              <a:rPr lang="it-IT" dirty="0"/>
              <a:t>Bluetooth</a:t>
            </a:r>
          </a:p>
          <a:p>
            <a:pPr marL="171450" indent="-171450">
              <a:buFontTx/>
              <a:buChar char="-"/>
            </a:pPr>
            <a:r>
              <a:rPr lang="it-IT" dirty="0"/>
              <a:t>Arduino Mega</a:t>
            </a:r>
          </a:p>
          <a:p>
            <a:pPr marL="171450" indent="-171450">
              <a:buFontTx/>
              <a:buChar char="-"/>
            </a:pPr>
            <a:r>
              <a:rPr lang="it-IT" dirty="0"/>
              <a:t>Sensore Impronte</a:t>
            </a:r>
          </a:p>
          <a:p>
            <a:pPr marL="0" indent="0">
              <a:buFontTx/>
              <a:buNone/>
            </a:pPr>
            <a:r>
              <a:rPr lang="it-IT" dirty="0"/>
              <a:t>Utilizzo dei protocolli per migliorare la comunicazione nel gruppo e evitare problemi inutili e migliorare l’efficienza e la comunicazione</a:t>
            </a:r>
          </a:p>
          <a:p>
            <a:pPr marL="0" indent="0">
              <a:buFontTx/>
              <a:buNone/>
            </a:pPr>
            <a:r>
              <a:rPr lang="it-IT" dirty="0"/>
              <a:t>Lavorare in team, la suddivisione dei compiti per alleggerire il carico di lavoro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8533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5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possibile perché all' interno della cassaforte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55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*spiegazione del perché è possibile estendere alla domotica*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28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*aggiunta immagine componenti interni*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9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8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34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68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1. Fisicamente -&gt; la cassaforte richiede un pin e un' impronta (Spiegare come è possibile registrare l' impronta DA CASSAFORTE )</a:t>
            </a:r>
          </a:p>
          <a:p>
            <a:r>
              <a:rPr lang="it-IT" dirty="0"/>
              <a:t>                               </a:t>
            </a:r>
          </a:p>
          <a:p>
            <a:r>
              <a:rPr lang="it-IT"/>
              <a:t> </a:t>
            </a:r>
            <a:r>
              <a:rPr lang="it-IT" dirty="0"/>
              <a:t>2.App -&gt; per utilizzare l'</a:t>
            </a:r>
            <a:r>
              <a:rPr lang="it-IT" dirty="0" err="1"/>
              <a:t>app</a:t>
            </a:r>
            <a:r>
              <a:rPr lang="it-IT" dirty="0"/>
              <a:t> bisogna essere un utente registrato. Ci si può registrare tramite applicazione conoscendo il pin della cassaforte.</a:t>
            </a:r>
          </a:p>
          <a:p>
            <a:endParaRPr lang="it-IT" dirty="0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13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4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314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3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Cassaforte</a:t>
            </a:r>
            <a:r>
              <a:rPr lang="en-US" dirty="0"/>
              <a:t> 2.0</a:t>
            </a:r>
            <a:endParaRPr lang="en-US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538" y="4051300"/>
            <a:ext cx="7767637" cy="15575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Piscitelli</a:t>
            </a:r>
            <a:r>
              <a:rPr lang="en-US" dirty="0"/>
              <a:t> Federico</a:t>
            </a:r>
            <a:endParaRPr lang="en-US" dirty="0">
              <a:solidFill>
                <a:srgbClr val="7F7F7F"/>
              </a:solidFill>
              <a:latin typeface="Trebuchet MS"/>
            </a:endParaRPr>
          </a:p>
          <a:p>
            <a:r>
              <a:rPr lang="en-US" dirty="0" err="1"/>
              <a:t>Perego</a:t>
            </a:r>
            <a:r>
              <a:rPr lang="en-US" dirty="0"/>
              <a:t> Daniele</a:t>
            </a:r>
          </a:p>
          <a:p>
            <a:r>
              <a:rPr lang="en-US" dirty="0" err="1"/>
              <a:t>Leggio</a:t>
            </a:r>
            <a:r>
              <a:rPr lang="en-US" dirty="0"/>
              <a:t> Giuseppe</a:t>
            </a:r>
          </a:p>
          <a:p>
            <a:r>
              <a:rPr lang="en-US" dirty="0" err="1">
                <a:solidFill>
                  <a:srgbClr val="7F7F7F"/>
                </a:solidFill>
                <a:latin typeface="Trebuchet MS"/>
              </a:rPr>
              <a:t>Rosselli</a:t>
            </a:r>
            <a:r>
              <a:rPr lang="en-US" dirty="0">
                <a:solidFill>
                  <a:srgbClr val="7F7F7F"/>
                </a:solidFill>
                <a:latin typeface="Trebuchet MS"/>
              </a:rPr>
              <a:t> Mattia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Delle possibili migliorie al prototipo potrebbero essere: 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aggiunta di una fotocamera 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Raspberry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 al posto di Arduino Mega</a:t>
            </a:r>
            <a:endParaRPr lang="it-IT" dirty="0">
              <a:solidFill>
                <a:schemeClr val="tx1"/>
              </a:solidFill>
              <a:latin typeface="Trebuchet MS"/>
            </a:endParaRP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un modulo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WiFi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 al posto del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5pcs-lot-font-b-Raspberry-b-font-font-b-Pi-b-font-Camera-5-megapixel-OV56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800475"/>
            <a:ext cx="2743200" cy="2743200"/>
          </a:xfrm>
          <a:prstGeom prst="rect">
            <a:avLst/>
          </a:prstGeom>
        </p:spPr>
      </p:pic>
      <p:pic>
        <p:nvPicPr>
          <p:cNvPr id="6" name="Immagine 6" descr="Raspberry_Pi_2_Model_B_v1.1_front_angle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4229100"/>
            <a:ext cx="2743200" cy="2000250"/>
          </a:xfrm>
          <a:prstGeom prst="rect">
            <a:avLst/>
          </a:prstGeom>
        </p:spPr>
      </p:pic>
      <p:pic>
        <p:nvPicPr>
          <p:cNvPr id="8" name="Immagine 8" descr="Wif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4612796"/>
            <a:ext cx="2743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Hardware e Software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 sono occupato della parte Hardware per quanto riguarda il montaggio e la programmazione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46985E-BCC3-470B-A7DC-7D55040E6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7" b="13392"/>
          <a:stretch/>
        </p:blipFill>
        <p:spPr>
          <a:xfrm>
            <a:off x="1931777" y="3772144"/>
            <a:ext cx="2692474" cy="28342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BF63EC-CB1D-4A35-BA64-B5BA33FE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94" y="3066144"/>
            <a:ext cx="2655219" cy="354029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882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Programmazione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Dopo aver programmato singolarmente ogni componente ho iniziato a unirli assieme creando tante versioni del menù della cassaforte.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Ogni versione contiene un cambiamento significativo del codice o una aggiunta di componente.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4490BA-EF27-4665-860F-2A18A01B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5" y="4468935"/>
            <a:ext cx="9100006" cy="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Problemi durante l’assemblaggio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problemi principali riguardano la grande quantità di componenti e di cavi.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L’alimentazione di Arduino non era sufficiente.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porte di Arduino Uno non bastano.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970837-195F-4E39-83F9-567AD66E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76" y="3284547"/>
            <a:ext cx="2312126" cy="23121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56459F2-F4B6-4A43-842F-A32C13A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7" y="4442751"/>
            <a:ext cx="2078052" cy="1828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1F4211-8481-4C11-9AF1-D0602106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94" y="4743219"/>
            <a:ext cx="2691882" cy="1413238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A90231A2-208D-40D9-A281-9C37EBA03240}"/>
              </a:ext>
            </a:extLst>
          </p:cNvPr>
          <p:cNvSpPr/>
          <p:nvPr/>
        </p:nvSpPr>
        <p:spPr>
          <a:xfrm>
            <a:off x="2943864" y="5078770"/>
            <a:ext cx="992777" cy="718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Problemi con la programmazione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 primo problema riguarda l’unione di più parti di codice </a:t>
            </a:r>
            <a:r>
              <a:rPr lang="it-IT" dirty="0">
                <a:solidFill>
                  <a:schemeClr val="tx1"/>
                </a:solidFill>
              </a:rPr>
              <a:t>in un unico progetto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</a:rPr>
              <a:t>Sensore impronte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</a:rPr>
              <a:t>Debug su Arduino 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</a:rPr>
              <a:t>Comunicazione con Bluetooth da Arduino ad Android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501F8D-DF66-41A6-8CE4-8C1A705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928733"/>
            <a:ext cx="1619250" cy="16383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97D7A0-C30C-41DD-9E40-008AE2A1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48351">
            <a:off x="9279305" y="2547720"/>
            <a:ext cx="1608643" cy="24427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1AF01E9-D0CE-47FB-9DF1-3B370DA0B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353" y="4178924"/>
            <a:ext cx="3518944" cy="24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Protocolli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Mi sono occupato della creazione dei protocolli per gestire la comunicazione tra Android e Arduino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192E008-799D-47B3-85EB-216A7112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97" y="3884137"/>
            <a:ext cx="3565888" cy="2252140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2ED4B73-94FD-489F-B679-A193828E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52" y="3031453"/>
            <a:ext cx="2879996" cy="213904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280A8A1-A19E-49A5-871E-2759023D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209" y="3396343"/>
            <a:ext cx="2705687" cy="25527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CB9D8D97-120A-4E32-9C0E-24009444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765" y="3323981"/>
            <a:ext cx="2758712" cy="31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Competenze acquisite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 imparato a gestire tutti i componenti della parte 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Creare protocolli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Lavoro di squadra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9B404A-34E9-4524-9069-C8BCB28E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49" y="3241141"/>
            <a:ext cx="3056120" cy="24412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91F819-A48A-4AFB-9BE9-D6CCEF85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4003551"/>
            <a:ext cx="4969456" cy="26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/ Sitografia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Arduino.cc </a:t>
            </a:r>
          </a:p>
          <a:p>
            <a:r>
              <a:rPr lang="it-IT" dirty="0"/>
              <a:t>Stackoverflow.com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5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</a:t>
            </a:r>
            <a:endParaRPr lang="it-IT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863" y="154305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La Cassaforte 2.0 migliora le funzionalità di una cassaforte standard permettendo di registrare gli accessi e di poterli consultare tramite applicazione. </a:t>
            </a:r>
          </a:p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Questo è reso possibile grazie ad un Arduino Mega che gestisce le diverse funzioni come ad esempio l' accesso, la registrazione degli utenti e la comunicazione con l' applicazione tramite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.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3" descr="ImgMatur.png"/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677863" y="3544888"/>
            <a:ext cx="65411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scalabilità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7640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Una caratteristica che ci ha spinti a realizzare questo prototipo di cassaforte è la possibilità di estendere questo meccanismo di sicurezza in diversi ambiti, basti pensare alla domotica.</a:t>
            </a:r>
          </a:p>
        </p:txBody>
      </p:sp>
      <p:pic>
        <p:nvPicPr>
          <p:cNvPr id="4" name="Immagine 3" descr="450_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781300"/>
            <a:ext cx="5916304" cy="41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utilizzate a livello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 Mega</a:t>
            </a:r>
          </a:p>
          <a:p>
            <a:r>
              <a:rPr lang="it-IT" dirty="0"/>
              <a:t>Motorino Step to Step </a:t>
            </a:r>
          </a:p>
          <a:p>
            <a:r>
              <a:rPr lang="it-IT" dirty="0"/>
              <a:t>Sensore Bluetooth HC-06</a:t>
            </a:r>
          </a:p>
          <a:p>
            <a:r>
              <a:rPr lang="it-IT" dirty="0"/>
              <a:t>Modulo RTC (Orologio)</a:t>
            </a:r>
          </a:p>
          <a:p>
            <a:r>
              <a:rPr lang="it-IT" dirty="0"/>
              <a:t>Modulo espansione memoria </a:t>
            </a:r>
          </a:p>
          <a:p>
            <a:r>
              <a:rPr lang="it-IT" dirty="0"/>
              <a:t>Tastierino numerico</a:t>
            </a:r>
          </a:p>
          <a:p>
            <a:r>
              <a:rPr lang="it-IT" dirty="0"/>
              <a:t>Sensore d'impronte digitali</a:t>
            </a:r>
          </a:p>
          <a:p>
            <a:r>
              <a:rPr lang="it-IT" dirty="0"/>
              <a:t>Schermo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8D386-8DA0-451B-B169-97A744E1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4" y="1757145"/>
            <a:ext cx="4464438" cy="2343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0B849-37D2-4076-B78B-AF71637F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77" y="1786151"/>
            <a:ext cx="4150211" cy="29812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5B8A15-3F5E-486D-A48D-3E10B0DB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4" y="1438443"/>
            <a:ext cx="4552950" cy="367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7D7B1E-CC6A-4FD6-8BF1-174E61C5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677" y="1578596"/>
            <a:ext cx="3894992" cy="38949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00A0F-F752-46F2-96A0-0EAEF039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332" y="1490084"/>
            <a:ext cx="3983504" cy="3983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D504CA-C19A-4F8C-A56D-74BD9695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878" y="1638025"/>
            <a:ext cx="3466589" cy="40657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22D5D1-E2E4-438E-95DA-9247E86E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20" y="1692163"/>
            <a:ext cx="4010025" cy="37814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EE468C-8A4F-4E85-9CE0-A4EEC82AE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701" y="2503800"/>
            <a:ext cx="4330274" cy="2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Ambienti di sviluppo utilizzati</a:t>
            </a:r>
          </a:p>
        </p:txBody>
      </p:sp>
      <p:pic>
        <p:nvPicPr>
          <p:cNvPr id="4" name="Immagine 3" descr="Android_Studio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60589"/>
            <a:ext cx="2743200" cy="2743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14975" y="490666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/>
              <a:t>Arduino IDE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371600" y="4933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Android Studio</a:t>
            </a:r>
          </a:p>
        </p:txBody>
      </p:sp>
      <p:pic>
        <p:nvPicPr>
          <p:cNvPr id="8" name="Immagine 7" descr="ar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160589"/>
            <a:ext cx="470184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di programmazione utilizzati</a:t>
            </a:r>
          </a:p>
        </p:txBody>
      </p:sp>
      <p:pic>
        <p:nvPicPr>
          <p:cNvPr id="4" name="Segnaposto contenuto 3" descr="ardu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2181225"/>
            <a:ext cx="4845564" cy="2727737"/>
          </a:xfrm>
        </p:spPr>
      </p:pic>
      <p:pic>
        <p:nvPicPr>
          <p:cNvPr id="5" name="Immagine 4" descr="ANDR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2019300"/>
            <a:ext cx="2854068" cy="28534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95450" y="495236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Java per Android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450097" y="4952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Arduino </a:t>
            </a:r>
          </a:p>
        </p:txBody>
      </p:sp>
    </p:spTree>
    <p:extLst>
      <p:ext uri="{BB962C8B-B14F-4D97-AF65-F5344CB8AC3E}">
        <p14:creationId xmlns:p14="http://schemas.microsoft.com/office/powerpoint/2010/main" val="29914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95425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Per organizzare al meglio i tempi e la suddivisione dei compiti abbiamo utilizzato Microsoft Project.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4" descr="Assdvs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05050"/>
            <a:ext cx="6214269" cy="45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Durante il primo periodo abbiamo fatto una ricerca dei componenti e delle classi da utilizzare</a:t>
            </a:r>
          </a:p>
          <a:p>
            <a:r>
              <a:rPr lang="it-IT" dirty="0"/>
              <a:t>Durante il secondo periodo abbiamo sviluppato l' applicazione e iniziato a testare i componenti hardware</a:t>
            </a:r>
          </a:p>
          <a:p>
            <a:r>
              <a:rPr lang="it-IT" dirty="0"/>
              <a:t>Durante l' ultima fase abbiamo testato l' applicazione e abbiamo sincronizzato l' invio e la ricezione dei messaggi</a:t>
            </a:r>
          </a:p>
        </p:txBody>
      </p:sp>
      <p:pic>
        <p:nvPicPr>
          <p:cNvPr id="4" name="Immagine 4" descr="calendar_clock_schedule_icon-icons.com_510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410153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La cassaforte ha principalmente due possibilità di utilizzo: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fisico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tramite applicazione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>
              <a:buFont typeface="+mj-lt"/>
              <a:buAutoNum type="arabicPeriod"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WhatsApp Image 2017-06-15 at 10.4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81" y="3876676"/>
            <a:ext cx="2743510" cy="2476500"/>
          </a:xfrm>
          <a:prstGeom prst="rect">
            <a:avLst/>
          </a:prstGeom>
          <a:effectLst>
            <a:reflection blurRad="6350" stA="52000" endA="300" endPos="24000" dir="5400000" sy="-100000" algn="bl" rotWithShape="0"/>
            <a:softEdge rad="63500"/>
          </a:effectLst>
        </p:spPr>
      </p:pic>
      <p:pic>
        <p:nvPicPr>
          <p:cNvPr id="6" name="Immagine 6" descr="WhatsApp Image 2017-06-15 at 10.49.1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29" y="2834837"/>
            <a:ext cx="1986937" cy="3513899"/>
          </a:xfrm>
          <a:prstGeom prst="rect">
            <a:avLst/>
          </a:prstGeom>
          <a:effectLst>
            <a:reflection blurRad="6350" stA="50000" endA="300" endPos="180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992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397</TotalTime>
  <Words>1014</Words>
  <Application>Microsoft Office PowerPoint</Application>
  <PresentationFormat>Widescreen</PresentationFormat>
  <Paragraphs>122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Wingdings</vt:lpstr>
      <vt:lpstr>Wingdings 3</vt:lpstr>
      <vt:lpstr>Sfaccettatura</vt:lpstr>
      <vt:lpstr>Cassaforte 2.0</vt:lpstr>
      <vt:lpstr>Il progetto</vt:lpstr>
      <vt:lpstr>La scalabilità del progetto</vt:lpstr>
      <vt:lpstr>Tecnologie utilizzate a livello hardware</vt:lpstr>
      <vt:lpstr>Ambienti di sviluppo utilizzati</vt:lpstr>
      <vt:lpstr>Linguaggi di programmazione utilizzati</vt:lpstr>
      <vt:lpstr>Fasi e tempi</vt:lpstr>
      <vt:lpstr>Fasi e tempi</vt:lpstr>
      <vt:lpstr>Come funziona?</vt:lpstr>
      <vt:lpstr>Sviluppi futuri</vt:lpstr>
      <vt:lpstr>Cosa ho fatto?</vt:lpstr>
      <vt:lpstr>Cosa ho fatto?</vt:lpstr>
      <vt:lpstr>Cosa ho fatto?</vt:lpstr>
      <vt:lpstr>Cosa ho fatto?</vt:lpstr>
      <vt:lpstr>Cosa ho fatto?</vt:lpstr>
      <vt:lpstr>Cosa ho fatto?</vt:lpstr>
      <vt:lpstr>Bibliografia / Sitografia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Daniele Perego</cp:lastModifiedBy>
  <cp:revision>373</cp:revision>
  <dcterms:created xsi:type="dcterms:W3CDTF">2014-08-26T23:43:54Z</dcterms:created>
  <dcterms:modified xsi:type="dcterms:W3CDTF">2017-06-16T08:46:39Z</dcterms:modified>
</cp:coreProperties>
</file>